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114" y="1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07-11-2020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=""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</a:t>
            </a:r>
            <a:r>
              <a:rPr 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t>Student Management 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</a:t>
            </a:r>
            <a:r>
              <a:rPr lang="en-US" sz="1400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03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			Mentor PS#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Members Details (Professional Stamp Size Photo with few lines of individual briefing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=""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230369" y="3818171"/>
            <a:ext cx="2428637" cy="128066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Angana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Dawn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</a:t>
            </a: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B.E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Html,css,c#,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javascript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 python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=""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859288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Rahul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Rauniyar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99002600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Html,css,c#,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javascript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=""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488207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Binitta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Michael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99002637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C,python,html,css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756247" y="2220744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5880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B130485B-E445-4CED-9F63-0CCE3547A51D}"/>
              </a:ext>
            </a:extLst>
          </p:cNvPr>
          <p:cNvSpPr txBox="1"/>
          <p:nvPr/>
        </p:nvSpPr>
        <p:spPr>
          <a:xfrm>
            <a:off x="6095365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572" y="2537872"/>
            <a:ext cx="963903" cy="12802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682" y="2426635"/>
            <a:ext cx="1080709" cy="13815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39" y="2284475"/>
            <a:ext cx="1013934" cy="127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4" name="Cshar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925" y="666750"/>
            <a:ext cx="8310563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 smtClean="0"/>
              <a:t>Admin can access the data of the student.</a:t>
            </a:r>
          </a:p>
          <a:p>
            <a:r>
              <a:rPr lang="en-US" sz="1400" dirty="0" smtClean="0"/>
              <a:t>They can change ,edit and view the details of the student.</a:t>
            </a:r>
          </a:p>
          <a:p>
            <a:r>
              <a:rPr lang="en-US" sz="1400" dirty="0" smtClean="0"/>
              <a:t>Admin can add the content and facilities available.</a:t>
            </a:r>
          </a:p>
          <a:p>
            <a:r>
              <a:rPr lang="en-US" sz="1400" dirty="0" smtClean="0"/>
              <a:t>Can also publish the result online where student can see it easily.</a:t>
            </a:r>
          </a:p>
          <a:p>
            <a:r>
              <a:rPr lang="en-US" sz="1400" dirty="0" smtClean="0"/>
              <a:t>Plan for more and good events.</a:t>
            </a:r>
          </a:p>
          <a:p>
            <a:pPr marL="0" indent="0">
              <a:buNone/>
            </a:pPr>
            <a:endParaRPr lang="en-US" sz="1400" dirty="0" smtClean="0"/>
          </a:p>
          <a:p>
            <a:endParaRPr lang="en-US" sz="1400" dirty="0" smtClean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=""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0B9548-FE58-4485-B5D9-973899E1873F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elements/1.1/"/>
    <ds:schemaRef ds:uri="abad16e2-75b5-4d02-890c-30395bfef711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3f90b35a-c7f5-466e-bdce-aad1192bcad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1248</TotalTime>
  <Words>103</Words>
  <Application>Microsoft Office PowerPoint</Application>
  <PresentationFormat>On-screen Show (16:9)</PresentationFormat>
  <Paragraphs>29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CTEA</cp:lastModifiedBy>
  <cp:revision>138</cp:revision>
  <dcterms:created xsi:type="dcterms:W3CDTF">2020-09-04T19:07:05Z</dcterms:created>
  <dcterms:modified xsi:type="dcterms:W3CDTF">2020-11-07T08:39:55Z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